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13" r:id="rId1"/>
    <p:sldMasterId id="2147484225" r:id="rId2"/>
  </p:sldMasterIdLst>
  <p:notesMasterIdLst>
    <p:notesMasterId r:id="rId13"/>
  </p:notesMasterIdLst>
  <p:handoutMasterIdLst>
    <p:handoutMasterId r:id="rId14"/>
  </p:handoutMasterIdLst>
  <p:sldIdLst>
    <p:sldId id="366" r:id="rId3"/>
    <p:sldId id="367" r:id="rId4"/>
    <p:sldId id="368" r:id="rId5"/>
    <p:sldId id="369" r:id="rId6"/>
    <p:sldId id="370" r:id="rId7"/>
    <p:sldId id="371" r:id="rId8"/>
    <p:sldId id="372" r:id="rId9"/>
    <p:sldId id="373" r:id="rId10"/>
    <p:sldId id="374" r:id="rId11"/>
    <p:sldId id="256" r:id="rId12"/>
  </p:sldIdLst>
  <p:sldSz cx="9144000" cy="6858000" type="screen4x3"/>
  <p:notesSz cx="7010400" cy="92964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000"/>
    <a:srgbClr val="000507"/>
    <a:srgbClr val="ECF759"/>
    <a:srgbClr val="EEE962"/>
    <a:srgbClr val="F4F4F4"/>
    <a:srgbClr val="D27E00"/>
    <a:srgbClr val="8926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363" autoAdjust="0"/>
    <p:restoredTop sz="88825" autoAdjust="0"/>
  </p:normalViewPr>
  <p:slideViewPr>
    <p:cSldViewPr>
      <p:cViewPr>
        <p:scale>
          <a:sx n="116" d="100"/>
          <a:sy n="116" d="100"/>
        </p:scale>
        <p:origin x="-552"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2870" y="-5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98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endParaRPr lang="en-US"/>
          </a:p>
        </p:txBody>
      </p:sp>
      <p:sp>
        <p:nvSpPr>
          <p:cNvPr id="297987"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p>
        </p:txBody>
      </p:sp>
      <p:sp>
        <p:nvSpPr>
          <p:cNvPr id="297988"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p>
        </p:txBody>
      </p:sp>
      <p:sp>
        <p:nvSpPr>
          <p:cNvPr id="297989"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4DCA9126-2878-4128-A378-42965F71B090}" type="slidenum">
              <a:rPr lang="en-US"/>
              <a:pPr>
                <a:defRPr/>
              </a:pPr>
              <a:t>‹#›</a:t>
            </a:fld>
            <a:endParaRPr lang="en-US"/>
          </a:p>
        </p:txBody>
      </p:sp>
    </p:spTree>
    <p:extLst>
      <p:ext uri="{BB962C8B-B14F-4D97-AF65-F5344CB8AC3E}">
        <p14:creationId xmlns:p14="http://schemas.microsoft.com/office/powerpoint/2010/main" val="595223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endParaRPr lang="en-US"/>
          </a:p>
        </p:txBody>
      </p:sp>
      <p:sp>
        <p:nvSpPr>
          <p:cNvPr id="247811"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3"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47814"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p>
        </p:txBody>
      </p:sp>
      <p:sp>
        <p:nvSpPr>
          <p:cNvPr id="247815"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58284B74-EDE6-4ABE-A96E-DD34F9420D49}" type="slidenum">
              <a:rPr lang="en-US"/>
              <a:pPr>
                <a:defRPr/>
              </a:pPr>
              <a:t>‹#›</a:t>
            </a:fld>
            <a:endParaRPr lang="en-US"/>
          </a:p>
        </p:txBody>
      </p:sp>
    </p:spTree>
    <p:extLst>
      <p:ext uri="{BB962C8B-B14F-4D97-AF65-F5344CB8AC3E}">
        <p14:creationId xmlns:p14="http://schemas.microsoft.com/office/powerpoint/2010/main" val="3292780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55650" indent="-290513" eaLnBrk="0" hangingPunct="0">
              <a:spcBef>
                <a:spcPct val="30000"/>
              </a:spcBef>
              <a:defRPr sz="1200">
                <a:solidFill>
                  <a:schemeClr val="tx1"/>
                </a:solidFill>
                <a:latin typeface="Arial" charset="0"/>
              </a:defRPr>
            </a:lvl2pPr>
            <a:lvl3pPr marL="1163638" indent="-231775" eaLnBrk="0" hangingPunct="0">
              <a:spcBef>
                <a:spcPct val="30000"/>
              </a:spcBef>
              <a:defRPr sz="1200">
                <a:solidFill>
                  <a:schemeClr val="tx1"/>
                </a:solidFill>
                <a:latin typeface="Arial" charset="0"/>
              </a:defRPr>
            </a:lvl3pPr>
            <a:lvl4pPr marL="1630363" indent="-231775" eaLnBrk="0" hangingPunct="0">
              <a:spcBef>
                <a:spcPct val="30000"/>
              </a:spcBef>
              <a:defRPr sz="1200">
                <a:solidFill>
                  <a:schemeClr val="tx1"/>
                </a:solidFill>
                <a:latin typeface="Arial" charset="0"/>
              </a:defRPr>
            </a:lvl4pPr>
            <a:lvl5pPr marL="2095500" indent="-231775" eaLnBrk="0" hangingPunct="0">
              <a:spcBef>
                <a:spcPct val="30000"/>
              </a:spcBef>
              <a:defRPr sz="1200">
                <a:solidFill>
                  <a:schemeClr val="tx1"/>
                </a:solidFill>
                <a:latin typeface="Arial" charset="0"/>
              </a:defRPr>
            </a:lvl5pPr>
            <a:lvl6pPr marL="2552700" indent="-231775" eaLnBrk="0" fontAlgn="base" hangingPunct="0">
              <a:spcBef>
                <a:spcPct val="30000"/>
              </a:spcBef>
              <a:spcAft>
                <a:spcPct val="0"/>
              </a:spcAft>
              <a:defRPr sz="1200">
                <a:solidFill>
                  <a:schemeClr val="tx1"/>
                </a:solidFill>
                <a:latin typeface="Arial" charset="0"/>
              </a:defRPr>
            </a:lvl6pPr>
            <a:lvl7pPr marL="3009900" indent="-231775" eaLnBrk="0" fontAlgn="base" hangingPunct="0">
              <a:spcBef>
                <a:spcPct val="30000"/>
              </a:spcBef>
              <a:spcAft>
                <a:spcPct val="0"/>
              </a:spcAft>
              <a:defRPr sz="1200">
                <a:solidFill>
                  <a:schemeClr val="tx1"/>
                </a:solidFill>
                <a:latin typeface="Arial" charset="0"/>
              </a:defRPr>
            </a:lvl7pPr>
            <a:lvl8pPr marL="3467100" indent="-231775" eaLnBrk="0" fontAlgn="base" hangingPunct="0">
              <a:spcBef>
                <a:spcPct val="30000"/>
              </a:spcBef>
              <a:spcAft>
                <a:spcPct val="0"/>
              </a:spcAft>
              <a:defRPr sz="1200">
                <a:solidFill>
                  <a:schemeClr val="tx1"/>
                </a:solidFill>
                <a:latin typeface="Arial" charset="0"/>
              </a:defRPr>
            </a:lvl8pPr>
            <a:lvl9pPr marL="3924300" indent="-23177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F517991-8B94-4F13-A6D1-36FA8A41747F}" type="slidenum">
              <a:rPr lang="en-US" altLang="en-US" smtClean="0"/>
              <a:pPr eaLnBrk="1" hangingPunct="1">
                <a:spcBef>
                  <a:spcPct val="0"/>
                </a:spcBef>
              </a:pPr>
              <a:t>10</a:t>
            </a:fld>
            <a:endParaRPr lang="en-US" altLang="en-US"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A53C7752-5177-4E76-B374-5B5249F2D06D}"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EE15E90-4F1B-4DBA-9443-65CABDA741B3}" type="slidenum">
              <a:rPr lang="en-US" smtClean="0"/>
              <a:pPr>
                <a:defRPr/>
              </a:pPr>
              <a:t>‹#›</a:t>
            </a:fld>
            <a:endParaRPr lang="en-US" smtClean="0"/>
          </a:p>
          <a:p>
            <a:pPr>
              <a:defRPr/>
            </a:pPr>
            <a:r>
              <a:rPr lang="en-US" smtClean="0"/>
              <a:t>Use IT and … Create IT!</a:t>
            </a:r>
            <a:endParaRPr lang="en-US" sz="1000"/>
          </a:p>
        </p:txBody>
      </p:sp>
    </p:spTree>
    <p:extLst>
      <p:ext uri="{BB962C8B-B14F-4D97-AF65-F5344CB8AC3E}">
        <p14:creationId xmlns:p14="http://schemas.microsoft.com/office/powerpoint/2010/main" val="3175344980"/>
      </p:ext>
    </p:extLst>
  </p:cSld>
  <p:clrMapOvr>
    <a:masterClrMapping/>
  </p:clrMapOvr>
  <p:transition>
    <p:wedg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C40E5-849D-485C-88B5-F6E928537D18}"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3306572185"/>
      </p:ext>
    </p:extLst>
  </p:cSld>
  <p:clrMapOvr>
    <a:masterClrMapping/>
  </p:clrMapOvr>
  <p:transition>
    <p:wedg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75B44-F473-45B1-8FC5-0B132F5FDA43}"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1763529456"/>
      </p:ext>
    </p:extLst>
  </p:cSld>
  <p:clrMapOvr>
    <a:masterClrMapping/>
  </p:clrMapOvr>
  <p:transition>
    <p:wedg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0DB0B2-F809-4F5C-838B-4DB5EAD9DFA6}"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1475366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7A1E80-2ED3-4C62-80C7-00777FE18831}"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3861862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33353-C4D4-497F-A533-2CA0289A7AF8}"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4068404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A39D7F-E8DD-4A3E-8288-372CF5CBFF68}"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915252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3789D2-432C-41CC-92F5-107E74D242B4}" type="datetime1">
              <a:rPr lang="en-US" smtClean="0"/>
              <a:t>08/07/2015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1962135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5124B0-54E6-4F39-8FDD-22C74348DFFA}" type="datetime1">
              <a:rPr lang="en-US" smtClean="0"/>
              <a:t>08/07/2015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1463670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905C6-E4C2-4738-A6E2-3015470AA2C4}" type="datetime1">
              <a:rPr lang="en-US" smtClean="0"/>
              <a:t>08/07/2015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6CFBDA-6B53-4BD9-A513-F1E2A912D1D2}" type="slidenum">
              <a:rPr lang="en-US" smtClean="0"/>
              <a:t>‹#›</a:t>
            </a:fld>
            <a:endParaRPr lang="en-US" dirty="0"/>
          </a:p>
        </p:txBody>
      </p:sp>
    </p:spTree>
    <p:extLst>
      <p:ext uri="{BB962C8B-B14F-4D97-AF65-F5344CB8AC3E}">
        <p14:creationId xmlns:p14="http://schemas.microsoft.com/office/powerpoint/2010/main" val="41676106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F31633-5871-4FC2-982E-12FE9E8CE358}"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353621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CD0E5B-4B1A-4C61-BC88-5A4B8B930857}"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496283757"/>
      </p:ext>
    </p:extLst>
  </p:cSld>
  <p:clrMapOvr>
    <a:masterClrMapping/>
  </p:clrMapOvr>
  <p:transition>
    <p:wedg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F5FB54-3E56-4FE2-A550-D37140796165}"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302564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A0239F-0A20-45E4-B484-7C67F2568E00}"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3465353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BAD00B-596D-4111-9562-33BBA63E125C}"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6CFBDA-6B53-4BD9-A513-F1E2A912D1D2}" type="slidenum">
              <a:rPr lang="en-US" smtClean="0"/>
              <a:t>‹#›</a:t>
            </a:fld>
            <a:endParaRPr lang="en-US"/>
          </a:p>
        </p:txBody>
      </p:sp>
    </p:spTree>
    <p:extLst>
      <p:ext uri="{BB962C8B-B14F-4D97-AF65-F5344CB8AC3E}">
        <p14:creationId xmlns:p14="http://schemas.microsoft.com/office/powerpoint/2010/main" val="134339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2D6819-1C57-4625-BCC1-5A4A64425FBE}" type="datetime1">
              <a:rPr lang="en-US" smtClean="0"/>
              <a:t>08/07/2015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2744068115"/>
      </p:ext>
    </p:extLst>
  </p:cSld>
  <p:clrMapOvr>
    <a:masterClrMapping/>
  </p:clrMapOvr>
  <p:transition>
    <p:wedg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BCA9DC-9BA1-486F-BB6A-09727F9668FF}"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2294704965"/>
      </p:ext>
    </p:extLst>
  </p:cSld>
  <p:clrMapOvr>
    <a:masterClrMapping/>
  </p:clrMapOvr>
  <p:transition>
    <p:wedg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BDC38F-4900-406D-B029-55FFD55B3EF4}" type="datetime1">
              <a:rPr lang="en-US" smtClean="0"/>
              <a:t>08/07/2015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674168139"/>
      </p:ext>
    </p:extLst>
  </p:cSld>
  <p:clrMapOvr>
    <a:masterClrMapping/>
  </p:clrMapOvr>
  <p:transition>
    <p:wedg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4CFB15-CC5B-4829-A0DE-B51C85EC1573}" type="datetime1">
              <a:rPr lang="en-US" smtClean="0"/>
              <a:t>08/07/2015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680482430"/>
      </p:ext>
    </p:extLst>
  </p:cSld>
  <p:clrMapOvr>
    <a:masterClrMapping/>
  </p:clrMapOvr>
  <p:transition>
    <p:wedg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44A10-BA1C-4A43-8FB5-12B2F869BBE8}" type="datetime1">
              <a:rPr lang="en-US" smtClean="0"/>
              <a:t>08/07/2015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3063698145"/>
      </p:ext>
    </p:extLst>
  </p:cSld>
  <p:clrMapOvr>
    <a:masterClrMapping/>
  </p:clrMapOvr>
  <p:transition>
    <p:wedg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7F9ED8-8128-4C8A-9909-04C29D4C1768}"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2938570422"/>
      </p:ext>
    </p:extLst>
  </p:cSld>
  <p:clrMapOvr>
    <a:masterClrMapping/>
  </p:clrMapOvr>
  <p:transition>
    <p:wedg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AAD81D-85D3-4B47-AE6F-45429B8D74E7}" type="datetime1">
              <a:rPr lang="en-US" smtClean="0"/>
              <a:t>08/07/2015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C8EEF-340A-45AE-B08C-D9A6899322D3}" type="slidenum">
              <a:rPr lang="en-US" smtClean="0"/>
              <a:t>‹#›</a:t>
            </a:fld>
            <a:endParaRPr lang="en-US"/>
          </a:p>
        </p:txBody>
      </p:sp>
    </p:spTree>
    <p:extLst>
      <p:ext uri="{BB962C8B-B14F-4D97-AF65-F5344CB8AC3E}">
        <p14:creationId xmlns:p14="http://schemas.microsoft.com/office/powerpoint/2010/main" val="1016842217"/>
      </p:ext>
    </p:extLst>
  </p:cSld>
  <p:clrMapOvr>
    <a:masterClrMapping/>
  </p:clrMapOvr>
  <p:transition>
    <p:wedg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C586A-23F2-41D7-A401-F84294DF2F4D}" type="datetime1">
              <a:rPr lang="en-US" smtClean="0"/>
              <a:t>08/07/2015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C8EEF-340A-45AE-B08C-D9A6899322D3}" type="slidenum">
              <a:rPr lang="en-US" smtClean="0"/>
              <a:t>‹#›</a:t>
            </a:fld>
            <a:endParaRPr lang="en-US"/>
          </a:p>
        </p:txBody>
      </p:sp>
    </p:spTree>
    <p:extLst>
      <p:ext uri="{BB962C8B-B14F-4D97-AF65-F5344CB8AC3E}">
        <p14:creationId xmlns:p14="http://schemas.microsoft.com/office/powerpoint/2010/main" val="257489059"/>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transition>
    <p:wedge/>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3163A-4B56-4C10-981A-145AE7F1A28B}" type="datetime1">
              <a:rPr lang="en-US" smtClean="0"/>
              <a:t>08/07/2015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CFBDA-6B53-4BD9-A513-F1E2A912D1D2}" type="slidenum">
              <a:rPr lang="en-US" smtClean="0"/>
              <a:t>‹#›</a:t>
            </a:fld>
            <a:endParaRPr lang="en-US"/>
          </a:p>
        </p:txBody>
      </p:sp>
    </p:spTree>
    <p:extLst>
      <p:ext uri="{BB962C8B-B14F-4D97-AF65-F5344CB8AC3E}">
        <p14:creationId xmlns:p14="http://schemas.microsoft.com/office/powerpoint/2010/main" val="369082158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appinv.us/aisetup_windows" TargetMode="External"/><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hyperlink" Target="http://windows.microsoft.com/en-us/windows7/find-out-32-or-64-b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appinventor.mit.edu/explore/ai2/connection-help.html" TargetMode="External"/><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hyperlink" Target="http://appinventor.mit.edu/explore/ai2/setup-emulator.html#step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05" y="827903"/>
            <a:ext cx="7020697" cy="1579657"/>
          </a:xfrm>
          <a:prstGeom prst="rect">
            <a:avLst/>
          </a:prstGeom>
        </p:spPr>
      </p:pic>
      <p:sp>
        <p:nvSpPr>
          <p:cNvPr id="3" name="TextBox 2"/>
          <p:cNvSpPr txBox="1"/>
          <p:nvPr/>
        </p:nvSpPr>
        <p:spPr>
          <a:xfrm>
            <a:off x="2059" y="2819400"/>
            <a:ext cx="9144000" cy="3054682"/>
          </a:xfrm>
          <a:prstGeom prst="rect">
            <a:avLst/>
          </a:prstGeom>
          <a:noFill/>
        </p:spPr>
        <p:txBody>
          <a:bodyPr wrap="square" rtlCol="0">
            <a:spAutoFit/>
          </a:bodyPr>
          <a:lstStyle/>
          <a:p>
            <a:pPr algn="ctr"/>
            <a:r>
              <a:rPr lang="en-US" sz="4800" dirty="0" smtClean="0"/>
              <a:t>App Development</a:t>
            </a:r>
          </a:p>
          <a:p>
            <a:pPr algn="ctr"/>
            <a:r>
              <a:rPr lang="en-US" sz="4800" dirty="0" smtClean="0"/>
              <a:t>Learning Modules</a:t>
            </a:r>
          </a:p>
          <a:p>
            <a:pPr algn="ctr"/>
            <a:r>
              <a:rPr lang="en-US" sz="4800" dirty="0" smtClean="0"/>
              <a:t>Setting Up the Emulator</a:t>
            </a:r>
            <a:endParaRPr lang="en-US" dirty="0" smtClean="0"/>
          </a:p>
          <a:p>
            <a:pPr algn="ctr"/>
            <a:endParaRPr lang="en-US" sz="1800" dirty="0" smtClean="0"/>
          </a:p>
          <a:p>
            <a:pPr algn="ctr"/>
            <a:endParaRPr lang="en-US" sz="1050" dirty="0" smtClean="0"/>
          </a:p>
          <a:p>
            <a:pPr algn="ctr"/>
            <a:r>
              <a:rPr lang="en-US" i="1" dirty="0" smtClean="0"/>
              <a:t>Developed August 2015</a:t>
            </a:r>
          </a:p>
        </p:txBody>
      </p:sp>
      <p:sp>
        <p:nvSpPr>
          <p:cNvPr id="4" name="Slide Number Placeholder 3"/>
          <p:cNvSpPr>
            <a:spLocks noGrp="1"/>
          </p:cNvSpPr>
          <p:nvPr>
            <p:ph type="sldNum" sz="quarter" idx="12"/>
          </p:nvPr>
        </p:nvSpPr>
        <p:spPr/>
        <p:txBody>
          <a:bodyPr/>
          <a:lstStyle/>
          <a:p>
            <a:fld id="{426CFBDA-6B53-4BD9-A513-F1E2A912D1D2}" type="slidenum">
              <a:rPr lang="en-US" smtClean="0"/>
              <a:t>1</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4" y="5364265"/>
            <a:ext cx="962025" cy="104668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0" y="5410199"/>
            <a:ext cx="1328351" cy="1328351"/>
          </a:xfrm>
          <a:prstGeom prst="rect">
            <a:avLst/>
          </a:prstGeom>
        </p:spPr>
      </p:pic>
    </p:spTree>
    <p:extLst>
      <p:ext uri="{BB962C8B-B14F-4D97-AF65-F5344CB8AC3E}">
        <p14:creationId xmlns:p14="http://schemas.microsoft.com/office/powerpoint/2010/main" val="1507817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1" name="Picture 3" descr="Intr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2000" tmFilter="0, 0; .2, .5; .8, .5; 1, 0"/>
                                        <p:tgtEl>
                                          <p:spTgt spid="2051"/>
                                        </p:tgtEl>
                                      </p:cBhvr>
                                    </p:animEffect>
                                    <p:animScale>
                                      <p:cBhvr>
                                        <p:cTn id="7" dur="1000" autoRev="1" fill="hold"/>
                                        <p:tgtEl>
                                          <p:spTgt spid="20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2862322"/>
          </a:xfrm>
          <a:prstGeom prst="rect">
            <a:avLst/>
          </a:prstGeom>
          <a:noFill/>
        </p:spPr>
        <p:txBody>
          <a:bodyPr wrap="square" rtlCol="0">
            <a:spAutoFit/>
          </a:bodyPr>
          <a:lstStyle/>
          <a:p>
            <a:r>
              <a:rPr lang="en-US" sz="1800" dirty="0" smtClean="0"/>
              <a:t>If you do not have an Android device, you can still build apps with App Inventor.  App Inventor provides an Android emulator which works just like an Android device except on your computer screen.  This does come with a few limitations however. For example, you can’t shake your computer monitor to simulate shaking an Android device.  We still recommend using an Android device whenever possible.  </a:t>
            </a:r>
          </a:p>
          <a:p>
            <a:endParaRPr lang="en-US" sz="1800" dirty="0" smtClean="0"/>
          </a:p>
          <a:p>
            <a:r>
              <a:rPr lang="en-US" sz="1800" dirty="0" smtClean="0"/>
              <a:t>Please ensure you are using Google Chrome before proceeding any further.</a:t>
            </a:r>
            <a:endParaRPr lang="en-US" sz="1800" dirty="0"/>
          </a:p>
        </p:txBody>
      </p:sp>
      <p:sp>
        <p:nvSpPr>
          <p:cNvPr id="6" name="Slide Number Placeholder 5"/>
          <p:cNvSpPr>
            <a:spLocks noGrp="1"/>
          </p:cNvSpPr>
          <p:nvPr>
            <p:ph type="sldNum" sz="quarter" idx="12"/>
          </p:nvPr>
        </p:nvSpPr>
        <p:spPr/>
        <p:txBody>
          <a:bodyPr/>
          <a:lstStyle/>
          <a:p>
            <a:fld id="{426CFBDA-6B53-4BD9-A513-F1E2A912D1D2}" type="slidenum">
              <a:rPr lang="en-US" smtClean="0"/>
              <a:t>2</a:t>
            </a:fld>
            <a:endParaRPr lang="en-US" dirty="0"/>
          </a:p>
        </p:txBody>
      </p:sp>
    </p:spTree>
    <p:extLst>
      <p:ext uri="{BB962C8B-B14F-4D97-AF65-F5344CB8AC3E}">
        <p14:creationId xmlns:p14="http://schemas.microsoft.com/office/powerpoint/2010/main" val="79742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4801314"/>
          </a:xfrm>
          <a:prstGeom prst="rect">
            <a:avLst/>
          </a:prstGeom>
          <a:noFill/>
        </p:spPr>
        <p:txBody>
          <a:bodyPr wrap="square" rtlCol="0">
            <a:spAutoFit/>
          </a:bodyPr>
          <a:lstStyle/>
          <a:p>
            <a:r>
              <a:rPr lang="en-US" sz="1600" dirty="0" smtClean="0"/>
              <a:t>To use the emulator, you first need to install some software on your computer.  Follow these directions:  </a:t>
            </a:r>
          </a:p>
          <a:p>
            <a:pPr marL="285750" indent="-285750">
              <a:buFont typeface="Arial" panose="020B0604020202020204" pitchFamily="34" charset="0"/>
              <a:buChar char="•"/>
            </a:pPr>
            <a:r>
              <a:rPr lang="en-US" sz="1600" dirty="0" smtClean="0"/>
              <a:t>Download the </a:t>
            </a:r>
            <a:r>
              <a:rPr lang="en-US" sz="1600" dirty="0"/>
              <a:t>installer located here:  </a:t>
            </a:r>
            <a:r>
              <a:rPr lang="en-US" sz="1600" dirty="0">
                <a:hlinkClick r:id="rId3"/>
              </a:rPr>
              <a:t>http://</a:t>
            </a:r>
            <a:r>
              <a:rPr lang="en-US" sz="1600" dirty="0" smtClean="0">
                <a:hlinkClick r:id="rId3"/>
              </a:rPr>
              <a:t>appinv.us/aisetup_windows</a:t>
            </a:r>
            <a:endParaRPr lang="en-US" sz="1600" dirty="0" smtClean="0"/>
          </a:p>
          <a:p>
            <a:pPr marL="285750" indent="-285750">
              <a:buFont typeface="Arial" panose="020B0604020202020204" pitchFamily="34" charset="0"/>
              <a:buChar char="•"/>
            </a:pPr>
            <a:r>
              <a:rPr lang="en-US" sz="1600" dirty="0"/>
              <a:t>Locate the file </a:t>
            </a:r>
            <a:r>
              <a:rPr lang="en-US" sz="1600" b="1" dirty="0"/>
              <a:t>MIT_Appinventor_Tools_2.3.0 (~80 MB)</a:t>
            </a:r>
            <a:r>
              <a:rPr lang="en-US" sz="1600" dirty="0"/>
              <a:t> in your Downloads file or your Desktop. The location of the download on your computer depends on how your browser is configured.</a:t>
            </a:r>
          </a:p>
          <a:p>
            <a:pPr marL="285750" indent="-285750">
              <a:buFont typeface="Arial" panose="020B0604020202020204" pitchFamily="34" charset="0"/>
              <a:buChar char="•"/>
            </a:pPr>
            <a:r>
              <a:rPr lang="en-US" sz="1600" dirty="0"/>
              <a:t>Open the </a:t>
            </a:r>
            <a:r>
              <a:rPr lang="en-US" sz="1600" dirty="0" smtClean="0"/>
              <a:t>file.</a:t>
            </a:r>
          </a:p>
          <a:p>
            <a:pPr marL="285750" indent="-285750">
              <a:buFont typeface="Arial" panose="020B0604020202020204" pitchFamily="34" charset="0"/>
              <a:buChar char="•"/>
            </a:pPr>
            <a:r>
              <a:rPr lang="en-US" sz="1600" dirty="0"/>
              <a:t>Click through the steps of the installer. Do not change the installation location but record the installation directory, because you might need it to check drivers later. The directory will differ depending on your version of Windows and whether or not you are logged in as an administrator</a:t>
            </a:r>
            <a:r>
              <a:rPr lang="en-US" sz="1600" dirty="0" smtClean="0"/>
              <a:t>.</a:t>
            </a:r>
          </a:p>
          <a:p>
            <a:pPr marL="285750" indent="-285750">
              <a:buFont typeface="Arial" panose="020B0604020202020204" pitchFamily="34" charset="0"/>
              <a:buChar char="•"/>
            </a:pPr>
            <a:r>
              <a:rPr lang="en-US" sz="1600" dirty="0"/>
              <a:t>You may be asked if you want to allow a program from an </a:t>
            </a:r>
            <a:r>
              <a:rPr lang="en-US" sz="1600" b="1" dirty="0"/>
              <a:t>unknown publisher</a:t>
            </a:r>
            <a:r>
              <a:rPr lang="en-US" sz="1600" dirty="0"/>
              <a:t> to make changes to this computer. </a:t>
            </a:r>
            <a:r>
              <a:rPr lang="en-US" sz="1600" b="1" dirty="0"/>
              <a:t>Click </a:t>
            </a:r>
            <a:r>
              <a:rPr lang="en-US" sz="1600" b="1" dirty="0" smtClean="0"/>
              <a:t>yes.</a:t>
            </a:r>
          </a:p>
          <a:p>
            <a:pPr marL="285750" indent="-285750">
              <a:buFont typeface="Arial" panose="020B0604020202020204" pitchFamily="34" charset="0"/>
              <a:buChar char="•"/>
            </a:pPr>
            <a:r>
              <a:rPr lang="en-US" sz="1600" dirty="0"/>
              <a:t>In most cases, App Inventor should be able to locate the Setup software on its own. But if it asks for the location of the software, the path to enter is </a:t>
            </a:r>
            <a:r>
              <a:rPr lang="en-US" sz="1600" b="1" dirty="0"/>
              <a:t>C:\Program Files\</a:t>
            </a:r>
            <a:r>
              <a:rPr lang="en-US" sz="1600" b="1" dirty="0" err="1"/>
              <a:t>Appinventor</a:t>
            </a:r>
            <a:r>
              <a:rPr lang="en-US" sz="1600" b="1" dirty="0"/>
              <a:t>\commands-for-</a:t>
            </a:r>
            <a:r>
              <a:rPr lang="en-US" sz="1600" b="1" dirty="0" err="1"/>
              <a:t>Appinventor</a:t>
            </a:r>
            <a:r>
              <a:rPr lang="en-US" sz="1600" dirty="0"/>
              <a:t>. If you are using a 64-bit machine (</a:t>
            </a:r>
            <a:r>
              <a:rPr lang="en-US" sz="1600" dirty="0">
                <a:hlinkClick r:id="rId4"/>
              </a:rPr>
              <a:t>(How to tell if you're on 64-bit Windows)</a:t>
            </a:r>
            <a:r>
              <a:rPr lang="en-US" sz="1600" dirty="0"/>
              <a:t>, you should type Program Files (x86) rather than Program Files. </a:t>
            </a:r>
          </a:p>
          <a:p>
            <a:pPr marL="285750" indent="-285750">
              <a:buFont typeface="Arial" panose="020B0604020202020204" pitchFamily="34" charset="0"/>
              <a:buChar char="•"/>
            </a:pPr>
            <a:endParaRPr lang="en-US" sz="1800" dirty="0"/>
          </a:p>
        </p:txBody>
      </p:sp>
      <p:sp>
        <p:nvSpPr>
          <p:cNvPr id="6" name="Slide Number Placeholder 5"/>
          <p:cNvSpPr>
            <a:spLocks noGrp="1"/>
          </p:cNvSpPr>
          <p:nvPr>
            <p:ph type="sldNum" sz="quarter" idx="12"/>
          </p:nvPr>
        </p:nvSpPr>
        <p:spPr/>
        <p:txBody>
          <a:bodyPr/>
          <a:lstStyle/>
          <a:p>
            <a:fld id="{426CFBDA-6B53-4BD9-A513-F1E2A912D1D2}" type="slidenum">
              <a:rPr lang="en-US" smtClean="0"/>
              <a:t>3</a:t>
            </a:fld>
            <a:endParaRPr lang="en-US" dirty="0"/>
          </a:p>
        </p:txBody>
      </p:sp>
    </p:spTree>
    <p:extLst>
      <p:ext uri="{BB962C8B-B14F-4D97-AF65-F5344CB8AC3E}">
        <p14:creationId xmlns:p14="http://schemas.microsoft.com/office/powerpoint/2010/main" val="1417650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3293209"/>
          </a:xfrm>
          <a:prstGeom prst="rect">
            <a:avLst/>
          </a:prstGeom>
          <a:noFill/>
        </p:spPr>
        <p:txBody>
          <a:bodyPr wrap="square" rtlCol="0">
            <a:spAutoFit/>
          </a:bodyPr>
          <a:lstStyle/>
          <a:p>
            <a:r>
              <a:rPr lang="en-US" sz="1600" dirty="0" smtClean="0"/>
              <a:t>The next step is launching the emulator.  This requires use of a program named “</a:t>
            </a:r>
            <a:r>
              <a:rPr lang="en-US" sz="1600" dirty="0" err="1" smtClean="0"/>
              <a:t>aiStarter</a:t>
            </a:r>
            <a:r>
              <a:rPr lang="en-US" sz="1600" dirty="0" smtClean="0"/>
              <a:t>”.  This program is the helper that permits the browser to communicate with the emulator.</a:t>
            </a:r>
          </a:p>
          <a:p>
            <a:endParaRPr lang="en-US" sz="1600" dirty="0"/>
          </a:p>
          <a:p>
            <a:r>
              <a:rPr lang="en-US" sz="1600" dirty="0"/>
              <a:t>On Windows, there will be shortcuts to </a:t>
            </a:r>
            <a:r>
              <a:rPr lang="en-US" sz="1600" dirty="0" err="1"/>
              <a:t>aiStarter</a:t>
            </a:r>
            <a:r>
              <a:rPr lang="en-US" sz="1600" dirty="0"/>
              <a:t> from your Desktop, from the Start menu, from All Programs and from Startup Folder. If you want to use the emulator with App Inventor, you will need to manually launch </a:t>
            </a:r>
            <a:r>
              <a:rPr lang="en-US" sz="1600" dirty="0" err="1"/>
              <a:t>aiStarter</a:t>
            </a:r>
            <a:r>
              <a:rPr lang="en-US" sz="1600" dirty="0"/>
              <a:t> on your computer when you log in. You can start </a:t>
            </a:r>
            <a:r>
              <a:rPr lang="en-US" sz="1600" dirty="0" err="1"/>
              <a:t>aiStarter</a:t>
            </a:r>
            <a:r>
              <a:rPr lang="en-US" sz="1600" dirty="0"/>
              <a:t> this by clicking the icon on your desktop or using the entry in your start menu</a:t>
            </a:r>
            <a:r>
              <a:rPr lang="en-US" sz="1600" dirty="0" smtClean="0"/>
              <a:t>.</a:t>
            </a:r>
          </a:p>
          <a:p>
            <a:endParaRPr lang="en-US" sz="1600" dirty="0"/>
          </a:p>
          <a:p>
            <a:endParaRPr lang="en-US" sz="1600" dirty="0"/>
          </a:p>
          <a:p>
            <a:endParaRPr lang="en-US" sz="1600" dirty="0" smtClean="0"/>
          </a:p>
          <a:p>
            <a:endParaRPr lang="en-US" sz="1600" dirty="0"/>
          </a:p>
        </p:txBody>
      </p:sp>
      <p:sp>
        <p:nvSpPr>
          <p:cNvPr id="6" name="Slide Number Placeholder 5"/>
          <p:cNvSpPr>
            <a:spLocks noGrp="1"/>
          </p:cNvSpPr>
          <p:nvPr>
            <p:ph type="sldNum" sz="quarter" idx="12"/>
          </p:nvPr>
        </p:nvSpPr>
        <p:spPr/>
        <p:txBody>
          <a:bodyPr/>
          <a:lstStyle/>
          <a:p>
            <a:fld id="{426CFBDA-6B53-4BD9-A513-F1E2A912D1D2}" type="slidenum">
              <a:rPr lang="en-US" smtClean="0"/>
              <a:t>4</a:t>
            </a:fld>
            <a:endParaRPr lang="en-US" dirty="0"/>
          </a:p>
        </p:txBody>
      </p:sp>
    </p:spTree>
    <p:extLst>
      <p:ext uri="{BB962C8B-B14F-4D97-AF65-F5344CB8AC3E}">
        <p14:creationId xmlns:p14="http://schemas.microsoft.com/office/powerpoint/2010/main" val="1657699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584775"/>
          </a:xfrm>
          <a:prstGeom prst="rect">
            <a:avLst/>
          </a:prstGeom>
          <a:noFill/>
        </p:spPr>
        <p:txBody>
          <a:bodyPr wrap="square" rtlCol="0">
            <a:spAutoFit/>
          </a:bodyPr>
          <a:lstStyle/>
          <a:p>
            <a:r>
              <a:rPr lang="en-US" sz="1600" dirty="0"/>
              <a:t>You will know you successfully launched </a:t>
            </a:r>
            <a:r>
              <a:rPr lang="en-US" sz="1600" dirty="0" err="1"/>
              <a:t>aiStarter</a:t>
            </a:r>
            <a:r>
              <a:rPr lang="en-US" sz="1600" dirty="0"/>
              <a:t> when you see a window that looks like this:  </a:t>
            </a:r>
          </a:p>
        </p:txBody>
      </p:sp>
      <p:sp>
        <p:nvSpPr>
          <p:cNvPr id="6" name="Slide Number Placeholder 5"/>
          <p:cNvSpPr>
            <a:spLocks noGrp="1"/>
          </p:cNvSpPr>
          <p:nvPr>
            <p:ph type="sldNum" sz="quarter" idx="12"/>
          </p:nvPr>
        </p:nvSpPr>
        <p:spPr/>
        <p:txBody>
          <a:bodyPr/>
          <a:lstStyle/>
          <a:p>
            <a:fld id="{426CFBDA-6B53-4BD9-A513-F1E2A912D1D2}" type="slidenum">
              <a:rPr lang="en-US" smtClean="0"/>
              <a:t>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837" y="1981200"/>
            <a:ext cx="6410325" cy="3209925"/>
          </a:xfrm>
          <a:prstGeom prst="rect">
            <a:avLst/>
          </a:prstGeom>
        </p:spPr>
      </p:pic>
    </p:spTree>
    <p:extLst>
      <p:ext uri="{BB962C8B-B14F-4D97-AF65-F5344CB8AC3E}">
        <p14:creationId xmlns:p14="http://schemas.microsoft.com/office/powerpoint/2010/main" val="441776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2062103"/>
          </a:xfrm>
          <a:prstGeom prst="rect">
            <a:avLst/>
          </a:prstGeom>
          <a:noFill/>
        </p:spPr>
        <p:txBody>
          <a:bodyPr wrap="square" rtlCol="0">
            <a:spAutoFit/>
          </a:bodyPr>
          <a:lstStyle/>
          <a:p>
            <a:r>
              <a:rPr lang="en-US" sz="1600" dirty="0" smtClean="0"/>
              <a:t>The next step is to connect your app inventor project to the emulator.  Go to App Inventor and open a project (or create a new one – use </a:t>
            </a:r>
            <a:r>
              <a:rPr lang="en-US" sz="1600" i="1" dirty="0" smtClean="0"/>
              <a:t>Project &gt; Start New Project</a:t>
            </a:r>
            <a:r>
              <a:rPr lang="en-US" sz="1600" dirty="0" smtClean="0"/>
              <a:t> and give your project a name).</a:t>
            </a:r>
          </a:p>
          <a:p>
            <a:endParaRPr lang="en-US" sz="1600" dirty="0" smtClean="0"/>
          </a:p>
          <a:p>
            <a:r>
              <a:rPr lang="en-US" sz="1600" dirty="0" smtClean="0"/>
              <a:t>Next, from the App Inventor’s menu, go to the </a:t>
            </a:r>
            <a:r>
              <a:rPr lang="en-US" sz="1600" b="1" dirty="0" smtClean="0"/>
              <a:t>Connect Menu </a:t>
            </a:r>
            <a:r>
              <a:rPr lang="en-US" sz="1600" dirty="0" smtClean="0"/>
              <a:t>and click the </a:t>
            </a:r>
            <a:r>
              <a:rPr lang="en-US" sz="1600" b="1" dirty="0" smtClean="0"/>
              <a:t>Emulator</a:t>
            </a:r>
            <a:r>
              <a:rPr lang="en-US" sz="1600" dirty="0" smtClean="0"/>
              <a:t> option.</a:t>
            </a:r>
          </a:p>
          <a:p>
            <a:endParaRPr lang="en-US" sz="1600" dirty="0"/>
          </a:p>
          <a:p>
            <a:endParaRPr lang="en-US" sz="1600" dirty="0"/>
          </a:p>
        </p:txBody>
      </p:sp>
      <p:sp>
        <p:nvSpPr>
          <p:cNvPr id="6" name="Slide Number Placeholder 5"/>
          <p:cNvSpPr>
            <a:spLocks noGrp="1"/>
          </p:cNvSpPr>
          <p:nvPr>
            <p:ph type="sldNum" sz="quarter" idx="12"/>
          </p:nvPr>
        </p:nvSpPr>
        <p:spPr/>
        <p:txBody>
          <a:bodyPr/>
          <a:lstStyle/>
          <a:p>
            <a:fld id="{426CFBDA-6B53-4BD9-A513-F1E2A912D1D2}" type="slidenum">
              <a:rPr lang="en-US" smtClean="0"/>
              <a:t>6</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85630"/>
            <a:ext cx="6781800" cy="1360679"/>
          </a:xfrm>
          <a:prstGeom prst="rect">
            <a:avLst/>
          </a:prstGeom>
        </p:spPr>
      </p:pic>
    </p:spTree>
    <p:extLst>
      <p:ext uri="{BB962C8B-B14F-4D97-AF65-F5344CB8AC3E}">
        <p14:creationId xmlns:p14="http://schemas.microsoft.com/office/powerpoint/2010/main" val="358524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1077218"/>
          </a:xfrm>
          <a:prstGeom prst="rect">
            <a:avLst/>
          </a:prstGeom>
          <a:noFill/>
        </p:spPr>
        <p:txBody>
          <a:bodyPr wrap="square" rtlCol="0">
            <a:spAutoFit/>
          </a:bodyPr>
          <a:lstStyle/>
          <a:p>
            <a:r>
              <a:rPr lang="en-US" sz="1600" dirty="0" smtClean="0"/>
              <a:t>You will receive a notice stating that the emulator is connecting. This can take a couple of minutes and you will see screens like the below to indicate it is working:</a:t>
            </a:r>
          </a:p>
          <a:p>
            <a:endParaRPr lang="en-US" sz="1600" dirty="0"/>
          </a:p>
        </p:txBody>
      </p:sp>
      <p:sp>
        <p:nvSpPr>
          <p:cNvPr id="6" name="Slide Number Placeholder 5"/>
          <p:cNvSpPr>
            <a:spLocks noGrp="1"/>
          </p:cNvSpPr>
          <p:nvPr>
            <p:ph type="sldNum" sz="quarter" idx="12"/>
          </p:nvPr>
        </p:nvSpPr>
        <p:spPr/>
        <p:txBody>
          <a:bodyPr/>
          <a:lstStyle/>
          <a:p>
            <a:fld id="{426CFBDA-6B53-4BD9-A513-F1E2A912D1D2}" type="slidenum">
              <a:rPr lang="en-US" smtClean="0"/>
              <a:t>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534" y="2096787"/>
            <a:ext cx="3829050" cy="14001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7559" y="3505200"/>
            <a:ext cx="4953000" cy="2480180"/>
          </a:xfrm>
          <a:prstGeom prst="rect">
            <a:avLst/>
          </a:prstGeom>
        </p:spPr>
      </p:pic>
    </p:spTree>
    <p:extLst>
      <p:ext uri="{BB962C8B-B14F-4D97-AF65-F5344CB8AC3E}">
        <p14:creationId xmlns:p14="http://schemas.microsoft.com/office/powerpoint/2010/main" val="775603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The emulator will initially appear with an empty black screen.  #1 below.</a:t>
            </a:r>
          </a:p>
          <a:p>
            <a:pPr marL="285750" indent="-285750">
              <a:buFont typeface="Arial" panose="020B0604020202020204" pitchFamily="34" charset="0"/>
              <a:buChar char="•"/>
            </a:pPr>
            <a:r>
              <a:rPr lang="en-US" sz="1400" dirty="0" smtClean="0"/>
              <a:t>Wait until it’s ready with a colored screen background.  #2 below.</a:t>
            </a:r>
          </a:p>
          <a:p>
            <a:pPr marL="285750" indent="-285750">
              <a:buFont typeface="Arial" panose="020B0604020202020204" pitchFamily="34" charset="0"/>
              <a:buChar char="•"/>
            </a:pPr>
            <a:r>
              <a:rPr lang="en-US" sz="1400" dirty="0" smtClean="0"/>
              <a:t>Even after the background appears, you should wait until the emulated phone has finished preparing its SD card – there will be a notice at the top of the screen while the card is being prepared.  #3 below.</a:t>
            </a:r>
          </a:p>
          <a:p>
            <a:pPr marL="285750" indent="-285750">
              <a:buFont typeface="Arial" panose="020B0604020202020204" pitchFamily="34" charset="0"/>
              <a:buChar char="•"/>
            </a:pPr>
            <a:r>
              <a:rPr lang="en-US" sz="1400" dirty="0" smtClean="0"/>
              <a:t>Once connected, the emulator will launch and show the app you have open in App Inventor.  </a:t>
            </a:r>
          </a:p>
        </p:txBody>
      </p:sp>
      <p:sp>
        <p:nvSpPr>
          <p:cNvPr id="6" name="Slide Number Placeholder 5"/>
          <p:cNvSpPr>
            <a:spLocks noGrp="1"/>
          </p:cNvSpPr>
          <p:nvPr>
            <p:ph type="sldNum" sz="quarter" idx="12"/>
          </p:nvPr>
        </p:nvSpPr>
        <p:spPr/>
        <p:txBody>
          <a:bodyPr/>
          <a:lstStyle/>
          <a:p>
            <a:fld id="{426CFBDA-6B53-4BD9-A513-F1E2A912D1D2}" type="slidenum">
              <a:rPr lang="en-US" smtClean="0"/>
              <a:t>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596" y="2782218"/>
            <a:ext cx="1647232" cy="30111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2782218"/>
            <a:ext cx="1681822" cy="307435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934729"/>
            <a:ext cx="1299077" cy="2681178"/>
          </a:xfrm>
          <a:prstGeom prst="rect">
            <a:avLst/>
          </a:prstGeom>
        </p:spPr>
      </p:pic>
    </p:spTree>
    <p:extLst>
      <p:ext uri="{BB962C8B-B14F-4D97-AF65-F5344CB8AC3E}">
        <p14:creationId xmlns:p14="http://schemas.microsoft.com/office/powerpoint/2010/main" val="163176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 y="6377940"/>
            <a:ext cx="2133600" cy="480060"/>
          </a:xfrm>
          <a:prstGeom prst="rect">
            <a:avLst/>
          </a:prstGeom>
        </p:spPr>
      </p:pic>
      <p:sp>
        <p:nvSpPr>
          <p:cNvPr id="4" name="TextBox 3"/>
          <p:cNvSpPr txBox="1"/>
          <p:nvPr/>
        </p:nvSpPr>
        <p:spPr>
          <a:xfrm>
            <a:off x="329514" y="457200"/>
            <a:ext cx="8229600" cy="646331"/>
          </a:xfrm>
          <a:prstGeom prst="rect">
            <a:avLst/>
          </a:prstGeom>
          <a:noFill/>
        </p:spPr>
        <p:txBody>
          <a:bodyPr wrap="square" rtlCol="0">
            <a:spAutoFit/>
          </a:bodyPr>
          <a:lstStyle/>
          <a:p>
            <a:pPr algn="ctr"/>
            <a:r>
              <a:rPr lang="en-US" sz="3600" dirty="0" smtClean="0"/>
              <a:t>Emulator Setup</a:t>
            </a:r>
            <a:endParaRPr lang="en-US" sz="3600" dirty="0"/>
          </a:p>
        </p:txBody>
      </p:sp>
      <p:sp>
        <p:nvSpPr>
          <p:cNvPr id="5" name="TextBox 4"/>
          <p:cNvSpPr txBox="1"/>
          <p:nvPr/>
        </p:nvSpPr>
        <p:spPr>
          <a:xfrm>
            <a:off x="914400" y="1235676"/>
            <a:ext cx="7086600" cy="2677656"/>
          </a:xfrm>
          <a:prstGeom prst="rect">
            <a:avLst/>
          </a:prstGeom>
          <a:noFill/>
        </p:spPr>
        <p:txBody>
          <a:bodyPr wrap="square" rtlCol="0">
            <a:spAutoFit/>
          </a:bodyPr>
          <a:lstStyle/>
          <a:p>
            <a:r>
              <a:rPr lang="en-US" sz="1400" dirty="0"/>
              <a:t>If this is the first time you are using the emulator after installing the App Inventor Setup software, you will see a message asking you to update the emulator. Follow the directions on the screen to perform the update and reconnect the emulator. You will need to do this kind of update whenever there is a new version of the App Inventor software</a:t>
            </a:r>
            <a:r>
              <a:rPr lang="en-US" sz="1400" dirty="0" smtClean="0"/>
              <a:t>.</a:t>
            </a:r>
          </a:p>
          <a:p>
            <a:endParaRPr lang="en-US" sz="1400" dirty="0"/>
          </a:p>
          <a:p>
            <a:r>
              <a:rPr lang="en-US" sz="1400" dirty="0" smtClean="0"/>
              <a:t>If you run into issues when running the emulator software, additional help can </a:t>
            </a:r>
            <a:r>
              <a:rPr lang="en-US" sz="1400" dirty="0"/>
              <a:t>be located here:  </a:t>
            </a:r>
            <a:r>
              <a:rPr lang="en-US" sz="1400" dirty="0">
                <a:hlinkClick r:id="rId3"/>
              </a:rPr>
              <a:t>http://</a:t>
            </a:r>
            <a:r>
              <a:rPr lang="en-US" sz="1400" dirty="0" smtClean="0">
                <a:hlinkClick r:id="rId3"/>
              </a:rPr>
              <a:t>appinventor.mit.edu/explore/ai2/connection-help.html</a:t>
            </a:r>
            <a:endParaRPr lang="en-US" sz="1400" dirty="0" smtClean="0"/>
          </a:p>
          <a:p>
            <a:endParaRPr lang="en-US" sz="1400" dirty="0"/>
          </a:p>
          <a:p>
            <a:r>
              <a:rPr lang="en-US" sz="1400" dirty="0" smtClean="0"/>
              <a:t>Additionally, this page has directions on how to get to emulator setup for Mac </a:t>
            </a:r>
            <a:r>
              <a:rPr lang="en-US" sz="1400" dirty="0"/>
              <a:t>or Linux:  </a:t>
            </a:r>
            <a:r>
              <a:rPr lang="en-US" sz="1400" dirty="0">
                <a:hlinkClick r:id="rId4"/>
              </a:rPr>
              <a:t>http://</a:t>
            </a:r>
            <a:r>
              <a:rPr lang="en-US" sz="1400" dirty="0" smtClean="0">
                <a:hlinkClick r:id="rId4"/>
              </a:rPr>
              <a:t>appinventor.mit.edu/explore/ai2/setup-emulator.html#step2</a:t>
            </a:r>
            <a:endParaRPr lang="en-US" sz="1400" dirty="0" smtClean="0"/>
          </a:p>
          <a:p>
            <a:endParaRPr lang="en-US" sz="1400" dirty="0" smtClean="0"/>
          </a:p>
        </p:txBody>
      </p:sp>
      <p:sp>
        <p:nvSpPr>
          <p:cNvPr id="6" name="Slide Number Placeholder 5"/>
          <p:cNvSpPr>
            <a:spLocks noGrp="1"/>
          </p:cNvSpPr>
          <p:nvPr>
            <p:ph type="sldNum" sz="quarter" idx="12"/>
          </p:nvPr>
        </p:nvSpPr>
        <p:spPr/>
        <p:txBody>
          <a:bodyPr/>
          <a:lstStyle/>
          <a:p>
            <a:fld id="{426CFBDA-6B53-4BD9-A513-F1E2A912D1D2}" type="slidenum">
              <a:rPr lang="en-US" smtClean="0"/>
              <a:t>9</a:t>
            </a:fld>
            <a:endParaRPr lang="en-US" dirty="0"/>
          </a:p>
        </p:txBody>
      </p:sp>
    </p:spTree>
    <p:extLst>
      <p:ext uri="{BB962C8B-B14F-4D97-AF65-F5344CB8AC3E}">
        <p14:creationId xmlns:p14="http://schemas.microsoft.com/office/powerpoint/2010/main" val="2004098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2416</TotalTime>
  <Words>568</Words>
  <Application>Microsoft Office PowerPoint</Application>
  <PresentationFormat>On-screen Show (4:3)</PresentationFormat>
  <Paragraphs>53</Paragraphs>
  <Slides>10</Slides>
  <Notes>1</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Jason La Cava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La Cava</dc:creator>
  <cp:lastModifiedBy>Monroe, Stacy</cp:lastModifiedBy>
  <cp:revision>357</cp:revision>
  <cp:lastPrinted>2014-03-03T23:54:15Z</cp:lastPrinted>
  <dcterms:created xsi:type="dcterms:W3CDTF">2008-07-31T19:37:17Z</dcterms:created>
  <dcterms:modified xsi:type="dcterms:W3CDTF">2015-08-07T19:41:16Z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8</vt:i4>
  </property>
</Properties>
</file>